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7" r:id="rId9"/>
    <p:sldId id="269" r:id="rId10"/>
    <p:sldId id="271" r:id="rId11"/>
  </p:sldIdLst>
  <p:sldSz cx="18288000" cy="10287000"/>
  <p:notesSz cx="6858000" cy="9144000"/>
  <p:embeddedFontLst>
    <p:embeddedFont>
      <p:font typeface="Fredoka" panose="02000000000000000000" pitchFamily="2" charset="77"/>
      <p:regular r:id="rId12"/>
    </p:embeddedFont>
    <p:embeddedFont>
      <p:font typeface="Glacial Indifference Bold" pitchFamily="2" charset="0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58" autoAdjust="0"/>
  </p:normalViewPr>
  <p:slideViewPr>
    <p:cSldViewPr>
      <p:cViewPr>
        <p:scale>
          <a:sx n="74" d="100"/>
          <a:sy n="74" d="100"/>
        </p:scale>
        <p:origin x="1048" y="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17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49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37.png"/><Relationship Id="rId5" Type="http://schemas.openxmlformats.org/officeDocument/2006/relationships/image" Target="../media/image42.svg"/><Relationship Id="rId15" Type="http://schemas.openxmlformats.org/officeDocument/2006/relationships/image" Target="../media/image16.png"/><Relationship Id="rId10" Type="http://schemas.openxmlformats.org/officeDocument/2006/relationships/image" Target="../media/image36.svg"/><Relationship Id="rId4" Type="http://schemas.openxmlformats.org/officeDocument/2006/relationships/image" Target="../media/image41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>
            <a:extLst>
              <a:ext uri="{FF2B5EF4-FFF2-40B4-BE49-F238E27FC236}">
                <a16:creationId xmlns:a16="http://schemas.microsoft.com/office/drawing/2014/main" id="{4F6F0F31-49E9-B5C1-6A94-F28B7654C06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214443" y="4156011"/>
            <a:ext cx="6680341" cy="4843247"/>
          </a:xfrm>
          <a:custGeom>
            <a:avLst/>
            <a:gdLst/>
            <a:ahLst/>
            <a:cxnLst/>
            <a:rect l="l" t="t" r="r" b="b"/>
            <a:pathLst>
              <a:path w="6680341" h="4843247">
                <a:moveTo>
                  <a:pt x="0" y="0"/>
                </a:moveTo>
                <a:lnTo>
                  <a:pt x="6680341" y="0"/>
                </a:lnTo>
                <a:lnTo>
                  <a:pt x="6680341" y="4843247"/>
                </a:lnTo>
                <a:lnTo>
                  <a:pt x="0" y="48432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5" name="TextBox 15"/>
          <p:cNvSpPr txBox="1"/>
          <p:nvPr/>
        </p:nvSpPr>
        <p:spPr>
          <a:xfrm>
            <a:off x="1003668" y="2145537"/>
            <a:ext cx="16280659" cy="1716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53"/>
              </a:lnSpc>
            </a:pPr>
            <a:r>
              <a:rPr lang="en-US" sz="10038" dirty="0">
                <a:solidFill>
                  <a:srgbClr val="8A6243"/>
                </a:solidFill>
                <a:latin typeface="Fredoka"/>
                <a:ea typeface="Fredoka"/>
                <a:cs typeface="Fredoka"/>
                <a:sym typeface="Fredoka"/>
              </a:rPr>
              <a:t>CASTELLO DI MIRADOLO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307475" y="930443"/>
            <a:ext cx="9750473" cy="1120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2"/>
              </a:lnSpc>
            </a:pPr>
            <a:r>
              <a:rPr lang="en-US" sz="6523" b="1" dirty="0">
                <a:solidFill>
                  <a:srgbClr val="257D2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GITA AL PARCO DEL</a:t>
            </a:r>
          </a:p>
        </p:txBody>
      </p:sp>
      <p:pic>
        <p:nvPicPr>
          <p:cNvPr id="18" name="Immagine 17" descr="Immagine che contiene aria aperta, erba, cielo, albero&#10;&#10;Il contenuto generato dall'IA potrebbe non essere corretto.">
            <a:extLst>
              <a:ext uri="{FF2B5EF4-FFF2-40B4-BE49-F238E27FC236}">
                <a16:creationId xmlns:a16="http://schemas.microsoft.com/office/drawing/2014/main" id="{6C5C73AF-A76B-3A12-2F2F-3216963CB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808" y="4172545"/>
            <a:ext cx="7144828" cy="4751729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7A1D8E46-7972-1924-E190-1F25D63727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39" r="7284"/>
          <a:stretch>
            <a:fillRect/>
          </a:stretch>
        </p:blipFill>
        <p:spPr>
          <a:xfrm>
            <a:off x="12344400" y="686013"/>
            <a:ext cx="1717216" cy="16150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EDB2DA10-BA64-F70C-7813-188EA05C57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257D25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4317594" y="4081992"/>
            <a:ext cx="2301538" cy="2287153"/>
          </a:xfrm>
          <a:custGeom>
            <a:avLst/>
            <a:gdLst/>
            <a:ahLst/>
            <a:cxnLst/>
            <a:rect l="l" t="t" r="r" b="b"/>
            <a:pathLst>
              <a:path w="2301538" h="2287153">
                <a:moveTo>
                  <a:pt x="2301538" y="0"/>
                </a:moveTo>
                <a:lnTo>
                  <a:pt x="0" y="0"/>
                </a:lnTo>
                <a:lnTo>
                  <a:pt x="0" y="2287153"/>
                </a:lnTo>
                <a:lnTo>
                  <a:pt x="2301538" y="2287153"/>
                </a:lnTo>
                <a:lnTo>
                  <a:pt x="230153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flipH="1">
            <a:off x="10936726" y="4143655"/>
            <a:ext cx="3340323" cy="2225490"/>
          </a:xfrm>
          <a:custGeom>
            <a:avLst/>
            <a:gdLst/>
            <a:ahLst/>
            <a:cxnLst/>
            <a:rect l="l" t="t" r="r" b="b"/>
            <a:pathLst>
              <a:path w="3340323" h="2225490">
                <a:moveTo>
                  <a:pt x="3340323" y="0"/>
                </a:moveTo>
                <a:lnTo>
                  <a:pt x="0" y="0"/>
                </a:lnTo>
                <a:lnTo>
                  <a:pt x="0" y="2225490"/>
                </a:lnTo>
                <a:lnTo>
                  <a:pt x="3340323" y="2225490"/>
                </a:lnTo>
                <a:lnTo>
                  <a:pt x="334032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002161" y="2604151"/>
            <a:ext cx="16257139" cy="801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SALUTO E VADO DALLA MACCHINA</a:t>
            </a:r>
          </a:p>
        </p:txBody>
      </p:sp>
    </p:spTree>
  </p:cSld>
  <p:clrMapOvr>
    <a:masterClrMapping/>
  </p:clrMapOvr>
  <p:transition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C64F8207-32F0-1DAC-1F32-9CB6EF51B23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144000" y="4762500"/>
            <a:ext cx="4019531" cy="2914160"/>
          </a:xfrm>
          <a:custGeom>
            <a:avLst/>
            <a:gdLst/>
            <a:ahLst/>
            <a:cxnLst/>
            <a:rect l="l" t="t" r="r" b="b"/>
            <a:pathLst>
              <a:path w="4019531" h="2914160">
                <a:moveTo>
                  <a:pt x="0" y="0"/>
                </a:moveTo>
                <a:lnTo>
                  <a:pt x="4019531" y="0"/>
                </a:lnTo>
                <a:lnTo>
                  <a:pt x="4019531" y="2914160"/>
                </a:lnTo>
                <a:lnTo>
                  <a:pt x="0" y="2914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7236825" y="7307933"/>
            <a:ext cx="3814351" cy="1187217"/>
          </a:xfrm>
          <a:custGeom>
            <a:avLst/>
            <a:gdLst/>
            <a:ahLst/>
            <a:cxnLst/>
            <a:rect l="l" t="t" r="r" b="b"/>
            <a:pathLst>
              <a:path w="3814351" h="1187217">
                <a:moveTo>
                  <a:pt x="0" y="0"/>
                </a:moveTo>
                <a:lnTo>
                  <a:pt x="3814350" y="0"/>
                </a:lnTo>
                <a:lnTo>
                  <a:pt x="3814350" y="1187216"/>
                </a:lnTo>
                <a:lnTo>
                  <a:pt x="0" y="1187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1371600" y="932015"/>
            <a:ext cx="15316200" cy="2997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12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[DATA]</a:t>
            </a:r>
          </a:p>
          <a:p>
            <a:pPr algn="l">
              <a:lnSpc>
                <a:spcPts val="8012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VADO A VEDERE IL PARCO DEL CASTELLO</a:t>
            </a:r>
            <a:b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</a:b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DI MIRADOLO CON [ACCOMPAGNATORE]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CA7613A0-8C77-F153-693D-B738C5A7E35B}"/>
              </a:ext>
            </a:extLst>
          </p:cNvPr>
          <p:cNvSpPr/>
          <p:nvPr/>
        </p:nvSpPr>
        <p:spPr>
          <a:xfrm>
            <a:off x="3369660" y="4525834"/>
            <a:ext cx="4260097" cy="3919289"/>
          </a:xfrm>
          <a:custGeom>
            <a:avLst/>
            <a:gdLst/>
            <a:ahLst/>
            <a:cxnLst/>
            <a:rect l="l" t="t" r="r" b="b"/>
            <a:pathLst>
              <a:path w="4472609" h="4114800">
                <a:moveTo>
                  <a:pt x="0" y="0"/>
                </a:moveTo>
                <a:lnTo>
                  <a:pt x="4472608" y="0"/>
                </a:lnTo>
                <a:lnTo>
                  <a:pt x="44726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E1A7F313-D3E0-F079-AD28-624E0A7E79A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4973601" y="4412242"/>
            <a:ext cx="2301538" cy="2287153"/>
          </a:xfrm>
          <a:custGeom>
            <a:avLst/>
            <a:gdLst/>
            <a:ahLst/>
            <a:cxnLst/>
            <a:rect l="l" t="t" r="r" b="b"/>
            <a:pathLst>
              <a:path w="2301538" h="2287153">
                <a:moveTo>
                  <a:pt x="2301537" y="0"/>
                </a:moveTo>
                <a:lnTo>
                  <a:pt x="0" y="0"/>
                </a:lnTo>
                <a:lnTo>
                  <a:pt x="0" y="2287153"/>
                </a:lnTo>
                <a:lnTo>
                  <a:pt x="2301537" y="2287153"/>
                </a:lnTo>
                <a:lnTo>
                  <a:pt x="230153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015430" y="652801"/>
            <a:ext cx="16257139" cy="1582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SALUTO LA GUIDA CHE CI ACCOMPAGNA A VISITARE IL PARCO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80125AE-5648-AAAC-A6CE-D550C5989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2838642"/>
            <a:ext cx="4965353" cy="67718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0A98BD96-6BAF-BD1D-05EC-94CB5A8E7C6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" name="Immagine 11" descr="Immagine che contiene aria aperta, erba, cielo, albero&#10;&#10;Il contenuto generato dall'IA potrebbe non essere corretto.">
            <a:extLst>
              <a:ext uri="{FF2B5EF4-FFF2-40B4-BE49-F238E27FC236}">
                <a16:creationId xmlns:a16="http://schemas.microsoft.com/office/drawing/2014/main" id="{4AE40A0E-9835-EDA0-3D26-DF6107E4E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0338"/>
            <a:ext cx="7772400" cy="5169101"/>
          </a:xfrm>
          <a:prstGeom prst="rect">
            <a:avLst/>
          </a:prstGeom>
        </p:spPr>
      </p:pic>
      <p:pic>
        <p:nvPicPr>
          <p:cNvPr id="14" name="Immagine 13" descr="Immagine che contiene aria aperta, erba, vegetazione, pianta&#10;&#10;Il contenuto generato dall'IA potrebbe non essere corretto.">
            <a:extLst>
              <a:ext uri="{FF2B5EF4-FFF2-40B4-BE49-F238E27FC236}">
                <a16:creationId xmlns:a16="http://schemas.microsoft.com/office/drawing/2014/main" id="{6D6BA1DE-BC90-9991-0968-CAD77DA46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3767049"/>
            <a:ext cx="6582828" cy="4383389"/>
          </a:xfrm>
          <a:prstGeom prst="rect">
            <a:avLst/>
          </a:prstGeom>
        </p:spPr>
      </p:pic>
      <p:pic>
        <p:nvPicPr>
          <p:cNvPr id="16" name="Immagine 15" descr="Immagine che contiene aria aperta, erba, Deciduo, fiore&#10;&#10;Il contenuto generato dall'IA potrebbe non essere corretto.">
            <a:extLst>
              <a:ext uri="{FF2B5EF4-FFF2-40B4-BE49-F238E27FC236}">
                <a16:creationId xmlns:a16="http://schemas.microsoft.com/office/drawing/2014/main" id="{FDBE1FD9-16F2-B95F-C446-E062CBC110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767049"/>
            <a:ext cx="6582828" cy="4391037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6705600" y="3467100"/>
            <a:ext cx="5178875" cy="6423411"/>
          </a:xfrm>
          <a:custGeom>
            <a:avLst/>
            <a:gdLst/>
            <a:ahLst/>
            <a:cxnLst/>
            <a:rect l="l" t="t" r="r" b="b"/>
            <a:pathLst>
              <a:path w="5178875" h="6423411">
                <a:moveTo>
                  <a:pt x="0" y="0"/>
                </a:moveTo>
                <a:lnTo>
                  <a:pt x="5178876" y="0"/>
                </a:lnTo>
                <a:lnTo>
                  <a:pt x="5178876" y="6423411"/>
                </a:lnTo>
                <a:lnTo>
                  <a:pt x="0" y="64234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>
            <a:extLst>
              <a:ext uri="{FF2B5EF4-FFF2-40B4-BE49-F238E27FC236}">
                <a16:creationId xmlns:a16="http://schemas.microsoft.com/office/drawing/2014/main" id="{44B6170F-1A08-FB95-3513-F1CE122B395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04196" y="842416"/>
            <a:ext cx="2024525" cy="1751214"/>
          </a:xfrm>
          <a:custGeom>
            <a:avLst/>
            <a:gdLst/>
            <a:ahLst/>
            <a:cxnLst/>
            <a:rect l="l" t="t" r="r" b="b"/>
            <a:pathLst>
              <a:path w="2024525" h="1751214">
                <a:moveTo>
                  <a:pt x="0" y="0"/>
                </a:moveTo>
                <a:lnTo>
                  <a:pt x="2024524" y="0"/>
                </a:lnTo>
                <a:lnTo>
                  <a:pt x="2024524" y="1751213"/>
                </a:lnTo>
                <a:lnTo>
                  <a:pt x="0" y="17512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flipH="1">
            <a:off x="13157577" y="2385395"/>
            <a:ext cx="1495908" cy="1501539"/>
          </a:xfrm>
          <a:custGeom>
            <a:avLst/>
            <a:gdLst/>
            <a:ahLst/>
            <a:cxnLst/>
            <a:rect l="l" t="t" r="r" b="b"/>
            <a:pathLst>
              <a:path w="1495908" h="1501539">
                <a:moveTo>
                  <a:pt x="1495908" y="0"/>
                </a:moveTo>
                <a:lnTo>
                  <a:pt x="0" y="0"/>
                </a:lnTo>
                <a:lnTo>
                  <a:pt x="0" y="1501540"/>
                </a:lnTo>
                <a:lnTo>
                  <a:pt x="1495908" y="1501540"/>
                </a:lnTo>
                <a:lnTo>
                  <a:pt x="149590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TextBox 12"/>
          <p:cNvSpPr txBox="1"/>
          <p:nvPr/>
        </p:nvSpPr>
        <p:spPr>
          <a:xfrm>
            <a:off x="2743200" y="1317249"/>
            <a:ext cx="5066797" cy="801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IMPORTANTE</a:t>
            </a: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9150" y="3326747"/>
            <a:ext cx="12262185" cy="1582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34949" lvl="1" indent="-617474">
              <a:lnSpc>
                <a:spcPts val="6177"/>
              </a:lnSpc>
              <a:buFont typeface="Arial"/>
              <a:buChar char="•"/>
            </a:pP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IO ASCOLTO QUELLO</a:t>
            </a:r>
          </a:p>
          <a:p>
            <a:pPr marL="1074675" lvl="2">
              <a:lnSpc>
                <a:spcPts val="6177"/>
              </a:lnSpc>
            </a:pP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CHE DICE LA GUIDA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3399" y="5772974"/>
            <a:ext cx="12954001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34949" lvl="1" indent="-617474" algn="l">
              <a:lnSpc>
                <a:spcPts val="6177"/>
              </a:lnSpc>
              <a:buFont typeface="Arial"/>
              <a:buChar char="•"/>
            </a:pP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 DEVO PARLARE E FARE DOMANDE, IO NON INTERROMPO, MA ALZO LA MANO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843D5B93-0C81-8128-EE98-3A39BFF164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97535" y="5164622"/>
            <a:ext cx="3137247" cy="3150887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AE924FB4-515A-BAD3-E2EB-A18FDD78DB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11934" y="5620458"/>
            <a:ext cx="2561326" cy="3493181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B39208B0-EC99-F299-B142-5D1B00DD45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80490" y="1808714"/>
            <a:ext cx="2561326" cy="3493181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">
            <a:extLst>
              <a:ext uri="{FF2B5EF4-FFF2-40B4-BE49-F238E27FC236}">
                <a16:creationId xmlns:a16="http://schemas.microsoft.com/office/drawing/2014/main" id="{2719E153-755A-E5EE-99C3-38D142C2C92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952732" y="2387468"/>
            <a:ext cx="2467117" cy="2819562"/>
          </a:xfrm>
          <a:custGeom>
            <a:avLst/>
            <a:gdLst/>
            <a:ahLst/>
            <a:cxnLst/>
            <a:rect l="l" t="t" r="r" b="b"/>
            <a:pathLst>
              <a:path w="2467117" h="2819562">
                <a:moveTo>
                  <a:pt x="0" y="0"/>
                </a:moveTo>
                <a:lnTo>
                  <a:pt x="2467116" y="0"/>
                </a:lnTo>
                <a:lnTo>
                  <a:pt x="2467116" y="2819562"/>
                </a:lnTo>
                <a:lnTo>
                  <a:pt x="0" y="28195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11935328" y="5372100"/>
            <a:ext cx="1836497" cy="1836497"/>
          </a:xfrm>
          <a:custGeom>
            <a:avLst/>
            <a:gdLst/>
            <a:ahLst/>
            <a:cxnLst/>
            <a:rect l="l" t="t" r="r" b="b"/>
            <a:pathLst>
              <a:path w="1836497" h="1836497">
                <a:moveTo>
                  <a:pt x="0" y="0"/>
                </a:moveTo>
                <a:lnTo>
                  <a:pt x="1836497" y="0"/>
                </a:lnTo>
                <a:lnTo>
                  <a:pt x="1836497" y="1836497"/>
                </a:lnTo>
                <a:lnTo>
                  <a:pt x="0" y="1836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11930158" y="7208597"/>
            <a:ext cx="1841667" cy="1841667"/>
          </a:xfrm>
          <a:custGeom>
            <a:avLst/>
            <a:gdLst/>
            <a:ahLst/>
            <a:cxnLst/>
            <a:rect l="l" t="t" r="r" b="b"/>
            <a:pathLst>
              <a:path w="1841667" h="1841667">
                <a:moveTo>
                  <a:pt x="0" y="0"/>
                </a:moveTo>
                <a:lnTo>
                  <a:pt x="1841667" y="0"/>
                </a:lnTo>
                <a:lnTo>
                  <a:pt x="1841667" y="1841667"/>
                </a:lnTo>
                <a:lnTo>
                  <a:pt x="0" y="18416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>
            <a:off x="13771825" y="6749943"/>
            <a:ext cx="1853148" cy="917308"/>
          </a:xfrm>
          <a:custGeom>
            <a:avLst/>
            <a:gdLst/>
            <a:ahLst/>
            <a:cxnLst/>
            <a:rect l="l" t="t" r="r" b="b"/>
            <a:pathLst>
              <a:path w="1853148" h="917308">
                <a:moveTo>
                  <a:pt x="0" y="0"/>
                </a:moveTo>
                <a:lnTo>
                  <a:pt x="1853148" y="0"/>
                </a:lnTo>
                <a:lnTo>
                  <a:pt x="1853148" y="917308"/>
                </a:lnTo>
                <a:lnTo>
                  <a:pt x="0" y="9173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15757511" y="6038020"/>
            <a:ext cx="2341869" cy="2090118"/>
          </a:xfrm>
          <a:custGeom>
            <a:avLst/>
            <a:gdLst/>
            <a:ahLst/>
            <a:cxnLst/>
            <a:rect l="l" t="t" r="r" b="b"/>
            <a:pathLst>
              <a:path w="2341869" h="2090118">
                <a:moveTo>
                  <a:pt x="0" y="0"/>
                </a:moveTo>
                <a:lnTo>
                  <a:pt x="2341868" y="0"/>
                </a:lnTo>
                <a:lnTo>
                  <a:pt x="2341868" y="2090118"/>
                </a:lnTo>
                <a:lnTo>
                  <a:pt x="0" y="20901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16242283" y="6294927"/>
            <a:ext cx="1372324" cy="1372324"/>
          </a:xfrm>
          <a:custGeom>
            <a:avLst/>
            <a:gdLst/>
            <a:ahLst/>
            <a:cxnLst/>
            <a:rect l="l" t="t" r="r" b="b"/>
            <a:pathLst>
              <a:path w="1372324" h="1372324">
                <a:moveTo>
                  <a:pt x="0" y="0"/>
                </a:moveTo>
                <a:lnTo>
                  <a:pt x="1372324" y="0"/>
                </a:lnTo>
                <a:lnTo>
                  <a:pt x="1372324" y="1372324"/>
                </a:lnTo>
                <a:lnTo>
                  <a:pt x="0" y="13723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4" name="TextBox 14"/>
          <p:cNvSpPr txBox="1"/>
          <p:nvPr/>
        </p:nvSpPr>
        <p:spPr>
          <a:xfrm>
            <a:off x="533400" y="3729085"/>
            <a:ext cx="12033585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34949" lvl="1" indent="-617474" algn="l">
              <a:lnSpc>
                <a:spcPts val="6177"/>
              </a:lnSpc>
              <a:buFont typeface="Arial"/>
              <a:buChar char="•"/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RIMANGO VICINO A [ACCOMPAGNATORE]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3400" y="6205708"/>
            <a:ext cx="12033585" cy="1582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34949" lvl="1" indent="-617474" algn="l">
              <a:lnSpc>
                <a:spcPts val="6177"/>
              </a:lnSpc>
              <a:buFont typeface="Arial"/>
              <a:buChar char="•"/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 SONO STANCO O</a:t>
            </a:r>
          </a:p>
          <a:p>
            <a:pPr marL="1074675" lvl="2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ANNOIATO, IO CHIEDO AIUTO</a:t>
            </a:r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A7C1E170-31AB-869D-F6A2-6628DCA5F318}"/>
              </a:ext>
            </a:extLst>
          </p:cNvPr>
          <p:cNvSpPr/>
          <p:nvPr/>
        </p:nvSpPr>
        <p:spPr>
          <a:xfrm>
            <a:off x="1104196" y="842416"/>
            <a:ext cx="2024525" cy="1751214"/>
          </a:xfrm>
          <a:custGeom>
            <a:avLst/>
            <a:gdLst/>
            <a:ahLst/>
            <a:cxnLst/>
            <a:rect l="l" t="t" r="r" b="b"/>
            <a:pathLst>
              <a:path w="2024525" h="1751214">
                <a:moveTo>
                  <a:pt x="0" y="0"/>
                </a:moveTo>
                <a:lnTo>
                  <a:pt x="2024524" y="0"/>
                </a:lnTo>
                <a:lnTo>
                  <a:pt x="2024524" y="1751213"/>
                </a:lnTo>
                <a:lnTo>
                  <a:pt x="0" y="17512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DE40FB62-A9B7-3FE7-D6A1-39D56BC73DF5}"/>
              </a:ext>
            </a:extLst>
          </p:cNvPr>
          <p:cNvSpPr txBox="1"/>
          <p:nvPr/>
        </p:nvSpPr>
        <p:spPr>
          <a:xfrm>
            <a:off x="2743200" y="1317249"/>
            <a:ext cx="5066797" cy="801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IMPORTANTE</a:t>
            </a: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:</a:t>
            </a:r>
          </a:p>
        </p:txBody>
      </p:sp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257D25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937673" y="4197335"/>
            <a:ext cx="4412654" cy="4114800"/>
          </a:xfrm>
          <a:custGeom>
            <a:avLst/>
            <a:gdLst/>
            <a:ahLst/>
            <a:cxnLst/>
            <a:rect l="l" t="t" r="r" b="b"/>
            <a:pathLst>
              <a:path w="4412654" h="4114800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1002161" y="1813234"/>
            <a:ext cx="16257139" cy="1582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FINITA LA VISITA DEL PARCO,</a:t>
            </a:r>
          </a:p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FACCIO MERENDA</a:t>
            </a:r>
          </a:p>
        </p:txBody>
      </p:sp>
    </p:spTree>
  </p:cSld>
  <p:clrMapOvr>
    <a:masterClrMapping/>
  </p:clrMapOvr>
  <p:transition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>
            <a:extLst>
              <a:ext uri="{FF2B5EF4-FFF2-40B4-BE49-F238E27FC236}">
                <a16:creationId xmlns:a16="http://schemas.microsoft.com/office/drawing/2014/main" id="{737B25D6-66CA-9157-5EEA-49596DF6E3C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2374056" y="5444585"/>
            <a:ext cx="2830226" cy="2239416"/>
          </a:xfrm>
          <a:custGeom>
            <a:avLst/>
            <a:gdLst/>
            <a:ahLst/>
            <a:cxnLst/>
            <a:rect l="l" t="t" r="r" b="b"/>
            <a:pathLst>
              <a:path w="2830226" h="2239416">
                <a:moveTo>
                  <a:pt x="0" y="0"/>
                </a:moveTo>
                <a:lnTo>
                  <a:pt x="2830226" y="0"/>
                </a:lnTo>
                <a:lnTo>
                  <a:pt x="2830226" y="2239417"/>
                </a:lnTo>
                <a:lnTo>
                  <a:pt x="0" y="22394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5204282" y="7300557"/>
            <a:ext cx="3266776" cy="759525"/>
          </a:xfrm>
          <a:custGeom>
            <a:avLst/>
            <a:gdLst/>
            <a:ahLst/>
            <a:cxnLst/>
            <a:rect l="l" t="t" r="r" b="b"/>
            <a:pathLst>
              <a:path w="3266776" h="759525">
                <a:moveTo>
                  <a:pt x="0" y="0"/>
                </a:moveTo>
                <a:lnTo>
                  <a:pt x="3266775" y="0"/>
                </a:lnTo>
                <a:lnTo>
                  <a:pt x="3266775" y="759525"/>
                </a:lnTo>
                <a:lnTo>
                  <a:pt x="0" y="7595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3740151" y="7077225"/>
            <a:ext cx="1828239" cy="1213553"/>
          </a:xfrm>
          <a:custGeom>
            <a:avLst/>
            <a:gdLst/>
            <a:ahLst/>
            <a:cxnLst/>
            <a:rect l="l" t="t" r="r" b="b"/>
            <a:pathLst>
              <a:path w="1828239" h="1213553">
                <a:moveTo>
                  <a:pt x="0" y="0"/>
                </a:moveTo>
                <a:lnTo>
                  <a:pt x="1828240" y="0"/>
                </a:lnTo>
                <a:lnTo>
                  <a:pt x="1828240" y="1213553"/>
                </a:lnTo>
                <a:lnTo>
                  <a:pt x="0" y="12135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362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4654271" y="6917112"/>
            <a:ext cx="2853544" cy="766890"/>
          </a:xfrm>
          <a:custGeom>
            <a:avLst/>
            <a:gdLst/>
            <a:ahLst/>
            <a:cxnLst/>
            <a:rect l="l" t="t" r="r" b="b"/>
            <a:pathLst>
              <a:path w="2853544" h="766890">
                <a:moveTo>
                  <a:pt x="0" y="0"/>
                </a:moveTo>
                <a:lnTo>
                  <a:pt x="2853543" y="0"/>
                </a:lnTo>
                <a:lnTo>
                  <a:pt x="2853543" y="766890"/>
                </a:lnTo>
                <a:lnTo>
                  <a:pt x="0" y="7668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>
            <a:off x="5355411" y="3666722"/>
            <a:ext cx="2152404" cy="2953555"/>
          </a:xfrm>
          <a:custGeom>
            <a:avLst/>
            <a:gdLst/>
            <a:ahLst/>
            <a:cxnLst/>
            <a:rect l="l" t="t" r="r" b="b"/>
            <a:pathLst>
              <a:path w="2152404" h="2953555">
                <a:moveTo>
                  <a:pt x="0" y="0"/>
                </a:moveTo>
                <a:lnTo>
                  <a:pt x="2152403" y="0"/>
                </a:lnTo>
                <a:lnTo>
                  <a:pt x="2152403" y="2953556"/>
                </a:lnTo>
                <a:lnTo>
                  <a:pt x="0" y="29535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 rot="-1186136" flipV="1">
            <a:off x="4745801" y="3686258"/>
            <a:ext cx="580915" cy="2670872"/>
          </a:xfrm>
          <a:custGeom>
            <a:avLst/>
            <a:gdLst/>
            <a:ahLst/>
            <a:cxnLst/>
            <a:rect l="l" t="t" r="r" b="b"/>
            <a:pathLst>
              <a:path w="580915" h="2670872">
                <a:moveTo>
                  <a:pt x="0" y="2670872"/>
                </a:moveTo>
                <a:lnTo>
                  <a:pt x="580915" y="2670872"/>
                </a:lnTo>
                <a:lnTo>
                  <a:pt x="580915" y="0"/>
                </a:lnTo>
                <a:lnTo>
                  <a:pt x="0" y="0"/>
                </a:lnTo>
                <a:lnTo>
                  <a:pt x="0" y="2670872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8653373" y="5646985"/>
            <a:ext cx="1853148" cy="917308"/>
          </a:xfrm>
          <a:custGeom>
            <a:avLst/>
            <a:gdLst/>
            <a:ahLst/>
            <a:cxnLst/>
            <a:rect l="l" t="t" r="r" b="b"/>
            <a:pathLst>
              <a:path w="1853148" h="917308">
                <a:moveTo>
                  <a:pt x="0" y="0"/>
                </a:moveTo>
                <a:lnTo>
                  <a:pt x="1853148" y="0"/>
                </a:lnTo>
                <a:lnTo>
                  <a:pt x="1853148" y="917309"/>
                </a:lnTo>
                <a:lnTo>
                  <a:pt x="0" y="9173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>
            <a:off x="11649521" y="3797078"/>
            <a:ext cx="4784584" cy="4617124"/>
          </a:xfrm>
          <a:custGeom>
            <a:avLst/>
            <a:gdLst/>
            <a:ahLst/>
            <a:cxnLst/>
            <a:rect l="l" t="t" r="r" b="b"/>
            <a:pathLst>
              <a:path w="4784584" h="4617124">
                <a:moveTo>
                  <a:pt x="0" y="0"/>
                </a:moveTo>
                <a:lnTo>
                  <a:pt x="4784584" y="0"/>
                </a:lnTo>
                <a:lnTo>
                  <a:pt x="4784584" y="4617123"/>
                </a:lnTo>
                <a:lnTo>
                  <a:pt x="0" y="461712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4" name="Freeform 14"/>
          <p:cNvSpPr/>
          <p:nvPr/>
        </p:nvSpPr>
        <p:spPr>
          <a:xfrm>
            <a:off x="12181642" y="4960825"/>
            <a:ext cx="972383" cy="967522"/>
          </a:xfrm>
          <a:custGeom>
            <a:avLst/>
            <a:gdLst/>
            <a:ahLst/>
            <a:cxnLst/>
            <a:rect l="l" t="t" r="r" b="b"/>
            <a:pathLst>
              <a:path w="972383" h="967522">
                <a:moveTo>
                  <a:pt x="0" y="0"/>
                </a:moveTo>
                <a:lnTo>
                  <a:pt x="972383" y="0"/>
                </a:lnTo>
                <a:lnTo>
                  <a:pt x="972383" y="967521"/>
                </a:lnTo>
                <a:lnTo>
                  <a:pt x="0" y="96752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5" name="Freeform 15"/>
          <p:cNvSpPr/>
          <p:nvPr/>
        </p:nvSpPr>
        <p:spPr>
          <a:xfrm>
            <a:off x="12667833" y="6376666"/>
            <a:ext cx="1143334" cy="1574298"/>
          </a:xfrm>
          <a:custGeom>
            <a:avLst/>
            <a:gdLst/>
            <a:ahLst/>
            <a:cxnLst/>
            <a:rect l="l" t="t" r="r" b="b"/>
            <a:pathLst>
              <a:path w="1143334" h="1574298">
                <a:moveTo>
                  <a:pt x="0" y="0"/>
                </a:moveTo>
                <a:lnTo>
                  <a:pt x="1143334" y="0"/>
                </a:lnTo>
                <a:lnTo>
                  <a:pt x="1143334" y="1574298"/>
                </a:lnTo>
                <a:lnTo>
                  <a:pt x="0" y="157429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6" name="Freeform 16"/>
          <p:cNvSpPr/>
          <p:nvPr/>
        </p:nvSpPr>
        <p:spPr>
          <a:xfrm>
            <a:off x="14041813" y="4538775"/>
            <a:ext cx="1308680" cy="844099"/>
          </a:xfrm>
          <a:custGeom>
            <a:avLst/>
            <a:gdLst/>
            <a:ahLst/>
            <a:cxnLst/>
            <a:rect l="l" t="t" r="r" b="b"/>
            <a:pathLst>
              <a:path w="1308680" h="844099">
                <a:moveTo>
                  <a:pt x="0" y="0"/>
                </a:moveTo>
                <a:lnTo>
                  <a:pt x="1308680" y="0"/>
                </a:lnTo>
                <a:lnTo>
                  <a:pt x="1308680" y="844099"/>
                </a:lnTo>
                <a:lnTo>
                  <a:pt x="0" y="84409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7" name="Freeform 17"/>
          <p:cNvSpPr/>
          <p:nvPr/>
        </p:nvSpPr>
        <p:spPr>
          <a:xfrm rot="-2915670">
            <a:off x="13724552" y="6739042"/>
            <a:ext cx="2662731" cy="356140"/>
          </a:xfrm>
          <a:custGeom>
            <a:avLst/>
            <a:gdLst/>
            <a:ahLst/>
            <a:cxnLst/>
            <a:rect l="l" t="t" r="r" b="b"/>
            <a:pathLst>
              <a:path w="2662731" h="356140">
                <a:moveTo>
                  <a:pt x="0" y="0"/>
                </a:moveTo>
                <a:lnTo>
                  <a:pt x="2662731" y="0"/>
                </a:lnTo>
                <a:lnTo>
                  <a:pt x="2662731" y="356140"/>
                </a:lnTo>
                <a:lnTo>
                  <a:pt x="0" y="35614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8" name="TextBox 18"/>
          <p:cNvSpPr txBox="1"/>
          <p:nvPr/>
        </p:nvSpPr>
        <p:spPr>
          <a:xfrm>
            <a:off x="1002161" y="697276"/>
            <a:ext cx="16257139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POI FACCIAMO IL LABORATORIO</a:t>
            </a:r>
          </a:p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[DESCRIZIONE DEL LABORATORIO DA RICHIEDERE ALL’UFFICIO DIDATTICA]</a:t>
            </a: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786BABB5-B8CB-E07E-2135-F5F99B006E61}"/>
              </a:ext>
            </a:extLst>
          </p:cNvPr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1C710240-5651-B908-612F-888158FB2288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D8C6BA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067310EE-66C3-E9CB-E878-762DD257601A}"/>
                </a:ext>
              </a:extLst>
            </p:cNvPr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ransition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860" b="-75860"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ABD185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30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581589" y="4045226"/>
            <a:ext cx="4454658" cy="4948891"/>
          </a:xfrm>
          <a:custGeom>
            <a:avLst/>
            <a:gdLst/>
            <a:ahLst/>
            <a:cxnLst/>
            <a:rect l="l" t="t" r="r" b="b"/>
            <a:pathLst>
              <a:path w="4729018" h="5253691">
                <a:moveTo>
                  <a:pt x="0" y="0"/>
                </a:moveTo>
                <a:lnTo>
                  <a:pt x="4729018" y="0"/>
                </a:lnTo>
                <a:lnTo>
                  <a:pt x="4729018" y="5253691"/>
                </a:lnTo>
                <a:lnTo>
                  <a:pt x="0" y="52536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073" b="-10944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8148473" y="7359839"/>
            <a:ext cx="2295880" cy="1136461"/>
          </a:xfrm>
          <a:custGeom>
            <a:avLst/>
            <a:gdLst/>
            <a:ahLst/>
            <a:cxnLst/>
            <a:rect l="l" t="t" r="r" b="b"/>
            <a:pathLst>
              <a:path w="2295880" h="1136461">
                <a:moveTo>
                  <a:pt x="0" y="0"/>
                </a:moveTo>
                <a:lnTo>
                  <a:pt x="2295881" y="0"/>
                </a:lnTo>
                <a:lnTo>
                  <a:pt x="2295881" y="1136460"/>
                </a:lnTo>
                <a:lnTo>
                  <a:pt x="0" y="11364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2478395" y="4729588"/>
            <a:ext cx="4549521" cy="4168499"/>
          </a:xfrm>
          <a:custGeom>
            <a:avLst/>
            <a:gdLst/>
            <a:ahLst/>
            <a:cxnLst/>
            <a:rect l="l" t="t" r="r" b="b"/>
            <a:pathLst>
              <a:path w="5131677" h="4701899">
                <a:moveTo>
                  <a:pt x="0" y="0"/>
                </a:moveTo>
                <a:lnTo>
                  <a:pt x="5131676" y="0"/>
                </a:lnTo>
                <a:lnTo>
                  <a:pt x="5131676" y="4701899"/>
                </a:lnTo>
                <a:lnTo>
                  <a:pt x="0" y="47018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TextBox 11"/>
          <p:cNvSpPr txBox="1"/>
          <p:nvPr/>
        </p:nvSpPr>
        <p:spPr>
          <a:xfrm>
            <a:off x="715332" y="2936972"/>
            <a:ext cx="16734468" cy="1582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34949" lvl="1" indent="-617474" algn="l">
              <a:lnSpc>
                <a:spcPts val="6177"/>
              </a:lnSpc>
              <a:buFont typeface="Arial"/>
              <a:buChar char="•"/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 PIOVE, FACCIO IL LABORATORIO IN UNA SALA DENTRO AL CASTELLO</a:t>
            </a:r>
          </a:p>
        </p:txBody>
      </p:sp>
      <p:sp>
        <p:nvSpPr>
          <p:cNvPr id="12" name="Freeform 12"/>
          <p:cNvSpPr/>
          <p:nvPr/>
        </p:nvSpPr>
        <p:spPr>
          <a:xfrm>
            <a:off x="7924800" y="5910242"/>
            <a:ext cx="1302084" cy="1030274"/>
          </a:xfrm>
          <a:custGeom>
            <a:avLst/>
            <a:gdLst/>
            <a:ahLst/>
            <a:cxnLst/>
            <a:rect l="l" t="t" r="r" b="b"/>
            <a:pathLst>
              <a:path w="1302084" h="1030274">
                <a:moveTo>
                  <a:pt x="0" y="0"/>
                </a:moveTo>
                <a:lnTo>
                  <a:pt x="1302084" y="0"/>
                </a:lnTo>
                <a:lnTo>
                  <a:pt x="1302084" y="1030274"/>
                </a:lnTo>
                <a:lnTo>
                  <a:pt x="0" y="10302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>
            <a:off x="9226884" y="6764107"/>
            <a:ext cx="1502925" cy="349430"/>
          </a:xfrm>
          <a:custGeom>
            <a:avLst/>
            <a:gdLst/>
            <a:ahLst/>
            <a:cxnLst/>
            <a:rect l="l" t="t" r="r" b="b"/>
            <a:pathLst>
              <a:path w="1502925" h="349430">
                <a:moveTo>
                  <a:pt x="0" y="0"/>
                </a:moveTo>
                <a:lnTo>
                  <a:pt x="1502925" y="0"/>
                </a:lnTo>
                <a:lnTo>
                  <a:pt x="1502925" y="349430"/>
                </a:lnTo>
                <a:lnTo>
                  <a:pt x="0" y="3494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4" name="Freeform 14"/>
          <p:cNvSpPr/>
          <p:nvPr/>
        </p:nvSpPr>
        <p:spPr>
          <a:xfrm>
            <a:off x="8553291" y="6661361"/>
            <a:ext cx="841107" cy="558312"/>
          </a:xfrm>
          <a:custGeom>
            <a:avLst/>
            <a:gdLst/>
            <a:ahLst/>
            <a:cxnLst/>
            <a:rect l="l" t="t" r="r" b="b"/>
            <a:pathLst>
              <a:path w="841107" h="558312">
                <a:moveTo>
                  <a:pt x="0" y="0"/>
                </a:moveTo>
                <a:lnTo>
                  <a:pt x="841107" y="0"/>
                </a:lnTo>
                <a:lnTo>
                  <a:pt x="841107" y="558311"/>
                </a:lnTo>
                <a:lnTo>
                  <a:pt x="0" y="55831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5362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5" name="Freeform 15"/>
          <p:cNvSpPr/>
          <p:nvPr/>
        </p:nvSpPr>
        <p:spPr>
          <a:xfrm>
            <a:off x="8973844" y="6587698"/>
            <a:ext cx="1312812" cy="352818"/>
          </a:xfrm>
          <a:custGeom>
            <a:avLst/>
            <a:gdLst/>
            <a:ahLst/>
            <a:cxnLst/>
            <a:rect l="l" t="t" r="r" b="b"/>
            <a:pathLst>
              <a:path w="1312812" h="352818">
                <a:moveTo>
                  <a:pt x="0" y="0"/>
                </a:moveTo>
                <a:lnTo>
                  <a:pt x="1312812" y="0"/>
                </a:lnTo>
                <a:lnTo>
                  <a:pt x="1312812" y="352818"/>
                </a:lnTo>
                <a:lnTo>
                  <a:pt x="0" y="3528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6" name="Freeform 16"/>
          <p:cNvSpPr/>
          <p:nvPr/>
        </p:nvSpPr>
        <p:spPr>
          <a:xfrm>
            <a:off x="9296413" y="5092312"/>
            <a:ext cx="990243" cy="1358824"/>
          </a:xfrm>
          <a:custGeom>
            <a:avLst/>
            <a:gdLst/>
            <a:ahLst/>
            <a:cxnLst/>
            <a:rect l="l" t="t" r="r" b="b"/>
            <a:pathLst>
              <a:path w="990243" h="1358824">
                <a:moveTo>
                  <a:pt x="0" y="0"/>
                </a:moveTo>
                <a:lnTo>
                  <a:pt x="990243" y="0"/>
                </a:lnTo>
                <a:lnTo>
                  <a:pt x="990243" y="1358824"/>
                </a:lnTo>
                <a:lnTo>
                  <a:pt x="0" y="135882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7" name="Freeform 17"/>
          <p:cNvSpPr/>
          <p:nvPr/>
        </p:nvSpPr>
        <p:spPr>
          <a:xfrm rot="-1186136" flipV="1">
            <a:off x="9015954" y="5101300"/>
            <a:ext cx="267258" cy="1228771"/>
          </a:xfrm>
          <a:custGeom>
            <a:avLst/>
            <a:gdLst/>
            <a:ahLst/>
            <a:cxnLst/>
            <a:rect l="l" t="t" r="r" b="b"/>
            <a:pathLst>
              <a:path w="267258" h="1228771">
                <a:moveTo>
                  <a:pt x="0" y="1228771"/>
                </a:moveTo>
                <a:lnTo>
                  <a:pt x="267258" y="1228771"/>
                </a:lnTo>
                <a:lnTo>
                  <a:pt x="267258" y="0"/>
                </a:lnTo>
                <a:lnTo>
                  <a:pt x="0" y="0"/>
                </a:lnTo>
                <a:lnTo>
                  <a:pt x="0" y="1228771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41A18BE9-1FCD-F25A-CC39-8EA387DC7CF8}"/>
              </a:ext>
            </a:extLst>
          </p:cNvPr>
          <p:cNvSpPr/>
          <p:nvPr/>
        </p:nvSpPr>
        <p:spPr>
          <a:xfrm>
            <a:off x="1104196" y="842416"/>
            <a:ext cx="2024525" cy="1751214"/>
          </a:xfrm>
          <a:custGeom>
            <a:avLst/>
            <a:gdLst/>
            <a:ahLst/>
            <a:cxnLst/>
            <a:rect l="l" t="t" r="r" b="b"/>
            <a:pathLst>
              <a:path w="2024525" h="1751214">
                <a:moveTo>
                  <a:pt x="0" y="0"/>
                </a:moveTo>
                <a:lnTo>
                  <a:pt x="2024524" y="0"/>
                </a:lnTo>
                <a:lnTo>
                  <a:pt x="2024524" y="1751213"/>
                </a:lnTo>
                <a:lnTo>
                  <a:pt x="0" y="175121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74AEF45F-0B51-2CF4-92AA-F6044FCE3CC6}"/>
              </a:ext>
            </a:extLst>
          </p:cNvPr>
          <p:cNvSpPr txBox="1"/>
          <p:nvPr/>
        </p:nvSpPr>
        <p:spPr>
          <a:xfrm>
            <a:off x="2743200" y="1317249"/>
            <a:ext cx="5066797" cy="801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7"/>
              </a:lnSpc>
            </a:pPr>
            <a:r>
              <a:rPr lang="en-US" sz="5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IMPORTANTE</a:t>
            </a:r>
            <a:r>
              <a:rPr lang="en-US" sz="572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:</a:t>
            </a:r>
          </a:p>
        </p:txBody>
      </p:sp>
    </p:spTree>
  </p:cSld>
  <p:clrMapOvr>
    <a:masterClrMapping/>
  </p:clrMapOvr>
  <p:transition>
    <p:circl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115</Words>
  <Application>Microsoft Macintosh PowerPoint</Application>
  <PresentationFormat>Personalizzato</PresentationFormat>
  <Paragraphs>20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Fredoka</vt:lpstr>
      <vt:lpstr>Calibri</vt:lpstr>
      <vt:lpstr>Glacial Indifference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VISITA MUSEO MIRADOLO pptx</dc:title>
  <cp:lastModifiedBy>Maria Luisa Cosso</cp:lastModifiedBy>
  <cp:revision>5</cp:revision>
  <dcterms:created xsi:type="dcterms:W3CDTF">2006-08-16T00:00:00Z</dcterms:created>
  <dcterms:modified xsi:type="dcterms:W3CDTF">2026-03-05T15:00:02Z</dcterms:modified>
  <dc:identifier>DAGj9IKg5Uk</dc:identifier>
</cp:coreProperties>
</file>